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5" r:id="rId2"/>
  </p:sldMasterIdLst>
  <p:handoutMasterIdLst>
    <p:handoutMasterId r:id="rId5"/>
  </p:handoutMasterIdLst>
  <p:sldIdLst>
    <p:sldId id="256" r:id="rId3"/>
    <p:sldId id="257" r:id="rId4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30"/>
    <p:restoredTop sz="96327"/>
  </p:normalViewPr>
  <p:slideViewPr>
    <p:cSldViewPr snapToGrid="0" snapToObjects="1">
      <p:cViewPr varScale="1">
        <p:scale>
          <a:sx n="164" d="100"/>
          <a:sy n="164" d="100"/>
        </p:scale>
        <p:origin x="280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B78C92F-0877-1A6C-F6BC-A7F8B072E3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5A51DB3-10FA-5539-8262-2F7EBAB9CBF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D35ABE-0FE1-064A-BFCB-F646906EEBCF}" type="datetimeFigureOut">
              <a:rPr kumimoji="1" lang="zh-CN" altLang="en-US" smtClean="0"/>
              <a:t>2026/5/13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5A9A229-06FD-A820-FCAA-AD61A6824E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A9FDBB6-7A41-46A2-6E89-0302453244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D95D4-0A97-6A48-BA63-0FB33EA17DA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55024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470660"/>
            <a:ext cx="8001000" cy="739140"/>
          </a:xfrm>
        </p:spPr>
        <p:txBody>
          <a:bodyPr anchor="b">
            <a:noAutofit/>
          </a:bodyPr>
          <a:lstStyle>
            <a:lvl1pPr algn="ctr">
              <a:defRPr sz="4400" b="1" i="0">
                <a:solidFill>
                  <a:schemeClr val="bg1"/>
                </a:solidFill>
                <a:latin typeface="Lantinghei SC Demibold" panose="02000000000000000000" pitchFamily="2" charset="-122"/>
                <a:ea typeface="Lantinghei SC Demibold" panose="02000000000000000000" pitchFamily="2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571750"/>
            <a:ext cx="6858000" cy="369333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LANTINGHEI SC DEMIBOLD" panose="02000000000000000000" pitchFamily="2" charset="-122"/>
                <a:ea typeface="LANTINGHEI SC DEMIBOLD" panose="02000000000000000000" pitchFamily="2" charset="-122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854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3E8668-BD4E-5763-8104-69275DF68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885E11-F2C0-1DC0-DA2E-02F6EF0E2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FDBC209-FA2F-9CE0-70A2-21F81F8A5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E0BD-13ED-5B47-8424-FA94BD8FFBF0}" type="datetimeFigureOut">
              <a:rPr kumimoji="1" lang="zh-CN" altLang="en-US" smtClean="0"/>
              <a:t>2026/5/13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06D8D0B-26C5-8117-F4C5-CFBC6A47E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FE8D9BF-DE88-0BE6-7987-8E5352BBA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8686F-F845-504A-9C92-D61309238F1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18241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D50225-12DE-CC89-4D6C-F230EDBE2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2A3795-1D1C-6972-85B6-A9F25045A7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3850" y="1179513"/>
            <a:ext cx="3867150" cy="3262312"/>
          </a:xfrm>
        </p:spPr>
        <p:txBody>
          <a:bodyPr/>
          <a:lstStyle>
            <a:lvl4pPr>
              <a:defRPr sz="1400"/>
            </a:lvl4pPr>
          </a:lstStyle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D013D6C-00DC-C714-0F5A-665DD6D45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0" y="1179513"/>
            <a:ext cx="3867150" cy="3262312"/>
          </a:xfrm>
        </p:spPr>
        <p:txBody>
          <a:bodyPr/>
          <a:lstStyle/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</p:txBody>
      </p:sp>
    </p:spTree>
    <p:extLst>
      <p:ext uri="{BB962C8B-B14F-4D97-AF65-F5344CB8AC3E}">
        <p14:creationId xmlns:p14="http://schemas.microsoft.com/office/powerpoint/2010/main" val="1273044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833F74-205E-DF7F-5762-848F075BD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91209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0899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07510-AAFA-6A4A-ADDD-5974FD12178F}" type="datetimeFigureOut">
              <a:rPr kumimoji="1" lang="zh-CN" altLang="en-US" smtClean="0"/>
              <a:t>2026/5/13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D8E36-769E-4542-B59C-1144F6F61F5D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2505541-929C-9047-9510-371ED09CC5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231" y="4759"/>
            <a:ext cx="9135536" cy="513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164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44DA8AC1-B3F0-C115-0137-7919437DD13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7DA2F51-424C-661F-310E-96483A6C1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403860"/>
            <a:ext cx="7886700" cy="5405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FF9C114-6CB5-AB99-5180-008D0DB86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3850" y="1072833"/>
            <a:ext cx="842391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dirty="0"/>
              <a:t>单击此处编辑母版文本样式</a:t>
            </a:r>
          </a:p>
          <a:p>
            <a:pPr lvl="1"/>
            <a:r>
              <a:rPr kumimoji="1" lang="zh-CN" altLang="en-US" dirty="0"/>
              <a:t>二级</a:t>
            </a:r>
          </a:p>
          <a:p>
            <a:pPr lvl="2"/>
            <a:r>
              <a:rPr kumimoji="1" lang="zh-CN" altLang="en-US" dirty="0"/>
              <a:t>三级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D287A6-DB4E-EAC1-EC54-387C8BBB1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6E0BD-13ED-5B47-8424-FA94BD8FFBF0}" type="datetimeFigureOut">
              <a:rPr kumimoji="1" lang="zh-CN" altLang="en-US" smtClean="0"/>
              <a:t>2026/5/13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B930CE-470F-0B27-EB4C-10EE52DAE3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3B09B5-FF4F-94E1-CD02-4369FDF4CD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28686F-F845-504A-9C92-D61309238F1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61242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9" r:id="rId2"/>
    <p:sldLayoutId id="2147483671" r:id="rId3"/>
    <p:sldLayoutId id="214748367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rgbClr val="7030A0"/>
          </a:solidFill>
          <a:latin typeface="Lantinghei SC Demibold" panose="02000000000000000000" pitchFamily="2" charset="-122"/>
          <a:ea typeface="Lantinghei SC Demibold" panose="020000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NTINGHEI SC DEMIBOLD" panose="02000000000000000000" pitchFamily="2" charset="-122"/>
          <a:ea typeface="LANTINGHEI SC DEMIBOLD" panose="020000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NTINGHEI SC DEMIBOLD" panose="02000000000000000000" pitchFamily="2" charset="-122"/>
          <a:ea typeface="LANTINGHEI SC DEMIBOLD" panose="020000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LANTINGHEI SC DEMIBOLD" panose="02000000000000000000" pitchFamily="2" charset="-122"/>
          <a:ea typeface="LANTINGHEI SC DEMIBOLD" panose="020000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NTINGHEI SC DEMIBOLD" panose="02000000000000000000" pitchFamily="2" charset="-122"/>
          <a:ea typeface="LANTINGHEI SC DEMIBOLD" panose="020000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NTINGHEI SC DEMIBOLD" panose="02000000000000000000" pitchFamily="2" charset="-122"/>
          <a:ea typeface="LANTINGHEI SC DEMIBOLD" panose="020000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1FF9A7-B307-30CD-8169-4CB71FBFB2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F3EAA6B-77CD-4FF5-B02C-6F81A5BE05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05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E955FA-2A0C-0F73-79EE-F6CAC38CF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A2A91F-168D-6CA1-F8BB-24F79BCCC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106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0</Words>
  <Application>Microsoft Macintosh PowerPoint</Application>
  <PresentationFormat>全屏显示(16:9)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等线</vt:lpstr>
      <vt:lpstr>Lantinghei SC Demibold</vt:lpstr>
      <vt:lpstr>Lantinghei SC Demibold</vt:lpstr>
      <vt:lpstr>Arial</vt:lpstr>
      <vt:lpstr>Calibri</vt:lpstr>
      <vt:lpstr>Calibri Light</vt:lpstr>
      <vt:lpstr>Office 主题​​</vt:lpstr>
      <vt:lpstr>自定义设计方案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冯华</cp:lastModifiedBy>
  <cp:revision>18</cp:revision>
  <dcterms:created xsi:type="dcterms:W3CDTF">2023-04-14T00:24:00Z</dcterms:created>
  <dcterms:modified xsi:type="dcterms:W3CDTF">2026-05-13T05:04:25Z</dcterms:modified>
</cp:coreProperties>
</file>