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handoutMasterIdLst>
    <p:handoutMasterId r:id="rId5"/>
  </p:handoutMasterIdLst>
  <p:sldIdLst>
    <p:sldId id="256" r:id="rId3"/>
    <p:sldId id="257" r:id="rId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28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1B78C92F-0877-1A6C-F6BC-A7F8B072E3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51DB3-10FA-5539-8262-2F7EBAB9CB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5ABE-0FE1-064A-BFCB-F646906EEBCF}" type="datetimeFigureOut">
              <a:rPr kumimoji="1" lang="zh-CN" altLang="en-US" smtClean="0"/>
              <a:t>2023/11/29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A9A229-06FD-A820-FCAA-AD61A6824E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9FDBB6-7A41-46A2-6E89-0302453244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95D4-0A97-6A48-BA63-0FB33EA17DA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024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5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13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2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5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7510-AAFA-6A4A-ADDD-5974FD12178F}" type="datetimeFigureOut">
              <a:rPr kumimoji="1" lang="zh-CN" altLang="en-US" smtClean="0"/>
              <a:t>2023/11/29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3217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16468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编辑母版文本样式
第二级
第三级
第四级
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8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DE911A-3A7B-8FB7-56FA-1637ED623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14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9F6A35-FCA5-7E97-9776-19CEA3D68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>
            <a:normAutofit/>
          </a:bodyPr>
          <a:lstStyle>
            <a:lvl1pPr>
              <a:defRPr sz="2400" b="1" i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4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2023/11/29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505541-929C-9047-9510-371ED09CC5A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230" y="4759"/>
            <a:ext cx="9135539" cy="51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6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
第二级
第三级
第四级
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7510-AAFA-6A4A-ADDD-5974FD12178F}" type="datetimeFigureOut">
              <a:rPr kumimoji="1" lang="zh-CN" altLang="en-US" smtClean="0"/>
              <a:t>2023/11/29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8E36-769E-4542-B59C-1144F6F61F5D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250FF8A-B968-A24C-ACAA-0E9A2628D2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851" y="1040"/>
            <a:ext cx="9140296" cy="51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8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99A2EBE-B9A7-DD4F-A4AD-438D0A28EE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460" y="2379"/>
            <a:ext cx="9135539" cy="51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55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F0C323AC-B55A-B14C-B804-00E578B19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08194002-D406-EB4A-9DDF-28461FBE1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710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全屏显示(16:9)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等线</vt:lpstr>
      <vt:lpstr>等线</vt:lpstr>
      <vt:lpstr>Arial</vt:lpstr>
      <vt:lpstr>Calibri</vt:lpstr>
      <vt:lpstr>Calibri Light</vt:lpstr>
      <vt:lpstr>Office 主题​​</vt:lpstr>
      <vt:lpstr>1_Office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冯华</cp:lastModifiedBy>
  <cp:revision>9</cp:revision>
  <dcterms:created xsi:type="dcterms:W3CDTF">2023-04-14T00:24:00Z</dcterms:created>
  <dcterms:modified xsi:type="dcterms:W3CDTF">2023-11-29T13:51:03Z</dcterms:modified>
</cp:coreProperties>
</file>