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</p:sldMasterIdLst>
  <p:handoutMasterIdLst>
    <p:handoutMasterId r:id="rId5"/>
  </p:handoutMasterIdLst>
  <p:sldIdLst>
    <p:sldId id="256" r:id="rId3"/>
    <p:sldId id="257" r:id="rId4"/>
  </p:sldIdLst>
  <p:sldSz cx="9144000" cy="5143500" type="screen16x9"/>
  <p:notesSz cx="6858000" cy="9144000"/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630"/>
    <p:restoredTop sz="96327"/>
  </p:normalViewPr>
  <p:slideViewPr>
    <p:cSldViewPr snapToGrid="0" snapToObjects="1">
      <p:cViewPr varScale="1">
        <p:scale>
          <a:sx n="164" d="100"/>
          <a:sy n="164" d="100"/>
        </p:scale>
        <p:origin x="280" y="1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1B78C92F-0877-1A6C-F6BC-A7F8B072E38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5A51DB3-10FA-5539-8262-2F7EBAB9CBF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D35ABE-0FE1-064A-BFCB-F646906EEBCF}" type="datetimeFigureOut">
              <a:rPr kumimoji="1" lang="zh-CN" altLang="en-US" smtClean="0"/>
              <a:t>2023/11/29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5A9A229-06FD-A820-FCAA-AD61A6824E2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A9FDBB6-7A41-46A2-6E89-0302453244C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ED95D4-0A97-6A48-BA63-0FB33EA17DA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550249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>
            <a:normAutofit/>
          </a:bodyPr>
          <a:lstStyle>
            <a:lvl1pPr algn="ctr">
              <a:defRPr sz="4000" b="0" i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854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291322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222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155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07510-AAFA-6A4A-ADDD-5974FD12178F}" type="datetimeFigureOut">
              <a:rPr kumimoji="1" lang="zh-CN" altLang="en-US" smtClean="0"/>
              <a:t>2023/11/29</a:t>
            </a:fld>
            <a:endParaRPr kumimoji="1"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D8E36-769E-4542-B59C-1144F6F61F5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32174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400" b="1" i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164681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编辑母版文本样式
第二级
第三级
第四级
第五级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188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1DE911A-3A7B-8FB7-56FA-1637ED623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>
            <a:normAutofit/>
          </a:bodyPr>
          <a:lstStyle>
            <a:lvl1pPr>
              <a:defRPr sz="2400" b="1" i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149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719F6A35-FCA5-7E97-9776-19CEA3D68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>
            <a:normAutofit/>
          </a:bodyPr>
          <a:lstStyle>
            <a:lvl1pPr>
              <a:defRPr sz="2400" b="1" i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944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jp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707510-AAFA-6A4A-ADDD-5974FD12178F}" type="datetimeFigureOut">
              <a:rPr kumimoji="1" lang="zh-CN" altLang="en-US" smtClean="0"/>
              <a:t>2023/11/29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1D8E36-769E-4542-B59C-1144F6F61F5D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22505541-929C-9047-9510-371ED09CC5A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>
            <a:off x="4230" y="4759"/>
            <a:ext cx="9135539" cy="5138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164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707510-AAFA-6A4A-ADDD-5974FD12178F}" type="datetimeFigureOut">
              <a:rPr kumimoji="1" lang="zh-CN" altLang="en-US" smtClean="0"/>
              <a:t>2023/11/29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1D8E36-769E-4542-B59C-1144F6F61F5D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3250FF8A-B968-A24C-ACAA-0E9A2628D29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1851" y="1040"/>
            <a:ext cx="9140296" cy="5141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15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6" r:id="rId2"/>
    <p:sldLayoutId id="2147483678" r:id="rId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399A2EBE-B9A7-DD4F-A4AD-438D0A28EE3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8460" y="2379"/>
            <a:ext cx="9135539" cy="5138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055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>
            <a:extLst>
              <a:ext uri="{FF2B5EF4-FFF2-40B4-BE49-F238E27FC236}">
                <a16:creationId xmlns:a16="http://schemas.microsoft.com/office/drawing/2014/main" id="{F0C323AC-B55A-B14C-B804-00E578B19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内容占位符 6">
            <a:extLst>
              <a:ext uri="{FF2B5EF4-FFF2-40B4-BE49-F238E27FC236}">
                <a16:creationId xmlns:a16="http://schemas.microsoft.com/office/drawing/2014/main" id="{08194002-D406-EB4A-9DDF-28461FBE1E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971061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</TotalTime>
  <Words>0</Words>
  <Application>Microsoft Macintosh PowerPoint</Application>
  <PresentationFormat>全屏显示(16:9)</PresentationFormat>
  <Paragraphs>0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</vt:i4>
      </vt:variant>
    </vt:vector>
  </HeadingPairs>
  <TitlesOfParts>
    <vt:vector size="9" baseType="lpstr">
      <vt:lpstr>等线</vt:lpstr>
      <vt:lpstr>等线</vt:lpstr>
      <vt:lpstr>Arial</vt:lpstr>
      <vt:lpstr>Calibri</vt:lpstr>
      <vt:lpstr>Calibri Light</vt:lpstr>
      <vt:lpstr>Office 主题​​</vt:lpstr>
      <vt:lpstr>1_Office 主题​​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Microsoft Office User</dc:creator>
  <cp:lastModifiedBy>冯华</cp:lastModifiedBy>
  <cp:revision>10</cp:revision>
  <dcterms:created xsi:type="dcterms:W3CDTF">2023-04-14T00:24:00Z</dcterms:created>
  <dcterms:modified xsi:type="dcterms:W3CDTF">2023-11-29T13:52:04Z</dcterms:modified>
</cp:coreProperties>
</file>