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13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 i="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646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E911A-3A7B-8FB7-56FA-1637ED62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4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9F6A35-FCA5-7E97-9776-19CEA3D6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0" y="4759"/>
            <a:ext cx="9135539" cy="51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50FF8A-B968-A24C-ACAA-0E9A2628D2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850" y="1040"/>
            <a:ext cx="9140298" cy="51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99A2EBE-B9A7-DD4F-A4AD-438D0A28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60" y="2379"/>
            <a:ext cx="9135539" cy="51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0C323AC-B55A-B14C-B804-00E578B1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8194002-D406-EB4A-9DDF-28461FBE1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DengXian</vt:lpstr>
      <vt:lpstr>DengXian</vt:lpstr>
      <vt:lpstr>Arial</vt:lpstr>
      <vt:lpstr>Calibri</vt:lpstr>
      <vt:lpstr>Calibri Light</vt:lpstr>
      <vt:lpstr>Office 主题​​</vt:lpstr>
      <vt:lpstr>1_Office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7</cp:revision>
  <dcterms:created xsi:type="dcterms:W3CDTF">2023-04-14T00:24:00Z</dcterms:created>
  <dcterms:modified xsi:type="dcterms:W3CDTF">2023-11-19T06:25:26Z</dcterms:modified>
</cp:coreProperties>
</file>