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8" r:id="rId3"/>
    <p:sldId id="269" r:id="rId4"/>
  </p:sldIdLst>
  <p:sldSz cx="9144000" cy="5143500" type="screen16x9"/>
  <p:notesSz cx="6858000" cy="9144000"/>
  <p:custDataLst>
    <p:tags r:id="rId8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00000"/>
    <a:srgbClr val="A508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59" autoAdjust="0"/>
    <p:restoredTop sz="94660"/>
  </p:normalViewPr>
  <p:slideViewPr>
    <p:cSldViewPr>
      <p:cViewPr varScale="1">
        <p:scale>
          <a:sx n="108" d="100"/>
          <a:sy n="108" d="100"/>
        </p:scale>
        <p:origin x="797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7FFDE-91EA-42A1-AE88-D763F57E709B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D6746-C3B5-44D7-808C-15F1FA13D91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7FFDE-91EA-42A1-AE88-D763F57E709B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D6746-C3B5-44D7-808C-15F1FA13D91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7FFDE-91EA-42A1-AE88-D763F57E709B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D6746-C3B5-44D7-808C-15F1FA13D91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7FFDE-91EA-42A1-AE88-D763F57E709B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D6746-C3B5-44D7-808C-15F1FA13D91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7FFDE-91EA-42A1-AE88-D763F57E709B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D6746-C3B5-44D7-808C-15F1FA13D91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7FFDE-91EA-42A1-AE88-D763F57E709B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D6746-C3B5-44D7-808C-15F1FA13D91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7FFDE-91EA-42A1-AE88-D763F57E709B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D6746-C3B5-44D7-808C-15F1FA13D91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7FFDE-91EA-42A1-AE88-D763F57E709B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D6746-C3B5-44D7-808C-15F1FA13D91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7FFDE-91EA-42A1-AE88-D763F57E709B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D6746-C3B5-44D7-808C-15F1FA13D91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7FFDE-91EA-42A1-AE88-D763F57E709B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D6746-C3B5-44D7-808C-15F1FA13D91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7FFDE-91EA-42A1-AE88-D763F57E709B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D6746-C3B5-44D7-808C-15F1FA13D91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47FFDE-91EA-42A1-AE88-D763F57E709B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5D6746-C3B5-44D7-808C-15F1FA13D91E}" type="slidenum">
              <a:rPr lang="zh-CN" altLang="en-US" smtClean="0"/>
            </a:fld>
            <a:endParaRPr lang="zh-CN" altLang="en-US"/>
          </a:p>
        </p:txBody>
      </p:sp>
      <p:pic>
        <p:nvPicPr>
          <p:cNvPr id="8" name="图片 7"/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5" name="内容占位符 4"/>
          <p:cNvPicPr>
            <a:picLocks noGrp="1" noChangeAspect="1"/>
          </p:cNvPicPr>
          <p:nvPr>
            <p:ph idx="1"/>
          </p:nvPr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42"/>
            <a:ext cx="9144000" cy="5143500"/>
          </a:xfrm>
        </p:spPr>
      </p:pic>
      <p:sp>
        <p:nvSpPr>
          <p:cNvPr id="3" name="矩形 2"/>
          <p:cNvSpPr/>
          <p:nvPr/>
        </p:nvSpPr>
        <p:spPr>
          <a:xfrm>
            <a:off x="-72516" y="1203598"/>
            <a:ext cx="9289032" cy="2156593"/>
          </a:xfrm>
          <a:prstGeom prst="rect">
            <a:avLst/>
          </a:prstGeom>
          <a:solidFill>
            <a:schemeClr val="bg1">
              <a:alpha val="1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标题 1"/>
          <p:cNvSpPr txBox="1"/>
          <p:nvPr/>
        </p:nvSpPr>
        <p:spPr>
          <a:xfrm>
            <a:off x="685800" y="1203598"/>
            <a:ext cx="7772400" cy="11025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b="1" dirty="0">
                <a:solidFill>
                  <a:schemeClr val="bg1"/>
                </a:solidFill>
                <a:latin typeface="新宋体" panose="02010609030101010101" pitchFamily="49" charset="-122"/>
                <a:ea typeface="新宋体" panose="02010609030101010101" pitchFamily="49" charset="-122"/>
              </a:rPr>
              <a:t>第十六届钱江国际心血管病会议</a:t>
            </a:r>
            <a:endParaRPr lang="zh-CN" altLang="en-US" b="1" dirty="0">
              <a:solidFill>
                <a:schemeClr val="bg1"/>
              </a:solidFill>
              <a:latin typeface="新宋体" panose="02010609030101010101" pitchFamily="49" charset="-122"/>
              <a:ea typeface="新宋体" panose="02010609030101010101" pitchFamily="49" charset="-122"/>
            </a:endParaRPr>
          </a:p>
        </p:txBody>
      </p:sp>
      <p:sp>
        <p:nvSpPr>
          <p:cNvPr id="6" name="副标题 2"/>
          <p:cNvSpPr txBox="1"/>
          <p:nvPr/>
        </p:nvSpPr>
        <p:spPr>
          <a:xfrm>
            <a:off x="2612876" y="2571750"/>
            <a:ext cx="3918248" cy="57606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2022</a:t>
            </a:r>
            <a:r>
              <a:rPr lang="zh-CN" altLang="en-US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年</a:t>
            </a:r>
            <a:r>
              <a:rPr lang="en-US" altLang="zh-CN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9</a:t>
            </a:r>
            <a:r>
              <a:rPr lang="zh-CN" altLang="en-US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月</a:t>
            </a:r>
            <a:r>
              <a:rPr lang="en-US" altLang="zh-CN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22</a:t>
            </a:r>
            <a:r>
              <a:rPr lang="zh-CN" altLang="en-US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日</a:t>
            </a:r>
            <a:r>
              <a:rPr lang="en-US" altLang="zh-CN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-25</a:t>
            </a:r>
            <a:r>
              <a:rPr lang="zh-CN" altLang="en-US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日</a:t>
            </a:r>
            <a:endParaRPr lang="zh-CN" altLang="en-US" dirty="0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5" name="内容占位符 4"/>
          <p:cNvPicPr>
            <a:picLocks noGrp="1" noChangeAspect="1"/>
          </p:cNvPicPr>
          <p:nvPr>
            <p:ph idx="1"/>
          </p:nvPr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42"/>
            <a:ext cx="9144000" cy="5143500"/>
          </a:xfrm>
        </p:spPr>
      </p:pic>
      <p:sp>
        <p:nvSpPr>
          <p:cNvPr id="3" name="文本框 2"/>
          <p:cNvSpPr txBox="1"/>
          <p:nvPr/>
        </p:nvSpPr>
        <p:spPr>
          <a:xfrm>
            <a:off x="1033145" y="930275"/>
            <a:ext cx="6563360" cy="31381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COMMONDATA" val="eyJoZGlkIjoiYWJmNTAxYTA0NTllZTU0OWY5NWY0MWNlMzBjNGU2OTYifQ==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</Words>
  <Application>WPS 演示</Application>
  <PresentationFormat>全屏显示(16:9)</PresentationFormat>
  <Paragraphs>15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1" baseType="lpstr">
      <vt:lpstr>Arial</vt:lpstr>
      <vt:lpstr>宋体</vt:lpstr>
      <vt:lpstr>Wingdings</vt:lpstr>
      <vt:lpstr>新宋体</vt:lpstr>
      <vt:lpstr>黑体</vt:lpstr>
      <vt:lpstr>Calibri</vt:lpstr>
      <vt:lpstr>微软雅黑</vt:lpstr>
      <vt:lpstr>Arial Unicode MS</vt:lpstr>
      <vt:lpstr>Office 主题​​</vt:lpstr>
      <vt:lpstr>PowerPoint 演示文稿</vt:lpstr>
      <vt:lpstr>PowerPoint 演示文稿</vt:lpstr>
    </vt:vector>
  </TitlesOfParts>
  <Company>微软中国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dreamsummit</dc:creator>
  <cp:lastModifiedBy>Lois1417747830</cp:lastModifiedBy>
  <cp:revision>33</cp:revision>
  <dcterms:created xsi:type="dcterms:W3CDTF">2020-08-07T07:38:00Z</dcterms:created>
  <dcterms:modified xsi:type="dcterms:W3CDTF">2022-08-26T07:03:29Z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38C75CFA8B314EB29DD1D64696EE0A1A</vt:lpwstr>
  </property>
  <property fmtid="{D5CDD505-2E9C-101B-9397-08002B2CF9AE}" pid="3" name="KSOProductBuildVer">
    <vt:lpwstr>2052-11.1.0.12302</vt:lpwstr>
  </property>
</Properties>
</file>