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8" r:id="rId3"/>
    <p:sldId id="264" r:id="rId4"/>
  </p:sldIdLst>
  <p:sldSz cx="9144000" cy="5143500" type="screen16x9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0000"/>
    <a:srgbClr val="A50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9" autoAdjust="0"/>
    <p:restoredTop sz="94660"/>
  </p:normalViewPr>
  <p:slideViewPr>
    <p:cSldViewPr>
      <p:cViewPr varScale="1">
        <p:scale>
          <a:sx n="108" d="100"/>
          <a:sy n="108" d="100"/>
        </p:scale>
        <p:origin x="797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7FFDE-91EA-42A1-AE88-D763F57E70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D6746-C3B5-44D7-808C-15F1FA13D91E}" type="slidenum">
              <a:rPr lang="zh-CN" altLang="en-US" smtClean="0"/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2"/>
            <a:ext cx="9144000" cy="5143500"/>
          </a:xfrm>
        </p:spPr>
      </p:pic>
      <p:sp>
        <p:nvSpPr>
          <p:cNvPr id="3" name="矩形 2"/>
          <p:cNvSpPr/>
          <p:nvPr/>
        </p:nvSpPr>
        <p:spPr>
          <a:xfrm>
            <a:off x="-72516" y="1203598"/>
            <a:ext cx="9289032" cy="2156593"/>
          </a:xfrm>
          <a:prstGeom prst="rect">
            <a:avLst/>
          </a:prstGeom>
          <a:solidFill>
            <a:schemeClr val="bg1"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标题 1"/>
          <p:cNvSpPr txBox="1"/>
          <p:nvPr/>
        </p:nvSpPr>
        <p:spPr>
          <a:xfrm>
            <a:off x="685800" y="1203598"/>
            <a:ext cx="777240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b="1" dirty="0">
                <a:solidFill>
                  <a:schemeClr val="bg1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第十六届钱江国际心血管病会议</a:t>
            </a:r>
            <a:endParaRPr lang="zh-CN" altLang="en-US" b="1" dirty="0">
              <a:solidFill>
                <a:schemeClr val="bg1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6" name="副标题 2"/>
          <p:cNvSpPr txBox="1"/>
          <p:nvPr/>
        </p:nvSpPr>
        <p:spPr>
          <a:xfrm>
            <a:off x="2612876" y="2571750"/>
            <a:ext cx="3918248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2022</a:t>
            </a:r>
            <a:r>
              <a:rPr lang="zh-CN" altLang="en-US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lang="zh-CN" altLang="en-US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r>
              <a:rPr lang="en-US" altLang="zh-CN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r>
              <a:rPr lang="zh-CN" altLang="en-US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日</a:t>
            </a:r>
            <a:r>
              <a:rPr lang="en-US" altLang="zh-CN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-25</a:t>
            </a:r>
            <a:r>
              <a:rPr lang="zh-CN" altLang="en-US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日</a:t>
            </a:r>
            <a:endParaRPr lang="zh-CN" altLang="en-US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2"/>
            <a:ext cx="9144000" cy="5143500"/>
          </a:xfrm>
        </p:spPr>
      </p:pic>
      <p:sp>
        <p:nvSpPr>
          <p:cNvPr id="3" name="文本框 2"/>
          <p:cNvSpPr txBox="1"/>
          <p:nvPr/>
        </p:nvSpPr>
        <p:spPr>
          <a:xfrm>
            <a:off x="1342390" y="787400"/>
            <a:ext cx="6109970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WJmNTAxYTA0NTllZTU0OWY5NWY0MWNlMzBjNGU2OTY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WPS 演示</Application>
  <PresentationFormat>全屏显示(16:9)</PresentationFormat>
  <Paragraphs>13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新宋体</vt:lpstr>
      <vt:lpstr>黑体</vt:lpstr>
      <vt:lpstr>Calibri</vt:lpstr>
      <vt:lpstr>微软雅黑</vt:lpstr>
      <vt:lpstr>Arial Unicode MS</vt:lpstr>
      <vt:lpstr>Office 主题​​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dreamsummit</dc:creator>
  <cp:lastModifiedBy>Lois1417747830</cp:lastModifiedBy>
  <cp:revision>33</cp:revision>
  <dcterms:created xsi:type="dcterms:W3CDTF">2020-08-07T07:38:00Z</dcterms:created>
  <dcterms:modified xsi:type="dcterms:W3CDTF">2022-08-26T07:02:50Z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48AA03313E33454C9E4D50EDC76F93C2</vt:lpwstr>
  </property>
  <property fmtid="{D5CDD505-2E9C-101B-9397-08002B2CF9AE}" pid="3" name="KSOProductBuildVer">
    <vt:lpwstr>2052-11.1.0.12302</vt:lpwstr>
  </property>
</Properties>
</file>