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38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972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633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816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050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373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553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542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03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864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247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91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7FFDE-91EA-42A1-AE88-D763F57E709B}" type="datetimeFigureOut">
              <a:rPr lang="zh-CN" altLang="en-US" smtClean="0"/>
              <a:t>2021-09-18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6746-C3B5-44D7-808C-15F1FA13D91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" y="0"/>
            <a:ext cx="914220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6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>
                <a:solidFill>
                  <a:schemeClr val="tx2"/>
                </a:solidFill>
              </a:rPr>
              <a:t>第十五届钱江国际心血管病会议</a:t>
            </a:r>
            <a:endParaRPr lang="zh-CN" altLang="en-US" b="1" dirty="0">
              <a:solidFill>
                <a:schemeClr val="tx2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2021</a:t>
            </a:r>
            <a:r>
              <a:rPr lang="zh-CN" altLang="en-US" dirty="0" smtClean="0">
                <a:solidFill>
                  <a:schemeClr val="tx1"/>
                </a:solidFill>
              </a:rPr>
              <a:t>年</a:t>
            </a:r>
            <a:r>
              <a:rPr lang="en-US" altLang="zh-CN" dirty="0" smtClean="0">
                <a:solidFill>
                  <a:schemeClr val="tx1"/>
                </a:solidFill>
              </a:rPr>
              <a:t>9</a:t>
            </a:r>
            <a:r>
              <a:rPr lang="zh-CN" altLang="en-US" dirty="0" smtClean="0">
                <a:solidFill>
                  <a:schemeClr val="tx1"/>
                </a:solidFill>
              </a:rPr>
              <a:t>月</a:t>
            </a:r>
            <a:r>
              <a:rPr lang="en-US" altLang="zh-CN" dirty="0" smtClean="0">
                <a:solidFill>
                  <a:schemeClr val="tx1"/>
                </a:solidFill>
              </a:rPr>
              <a:t>23</a:t>
            </a:r>
            <a:r>
              <a:rPr lang="zh-CN" altLang="en-US" dirty="0" smtClean="0">
                <a:solidFill>
                  <a:schemeClr val="tx1"/>
                </a:solidFill>
              </a:rPr>
              <a:t>日</a:t>
            </a:r>
            <a:r>
              <a:rPr lang="en-US" altLang="zh-CN" dirty="0" smtClean="0">
                <a:solidFill>
                  <a:schemeClr val="tx1"/>
                </a:solidFill>
              </a:rPr>
              <a:t>-26</a:t>
            </a:r>
            <a:r>
              <a:rPr lang="zh-CN" altLang="en-US" dirty="0" smtClean="0">
                <a:solidFill>
                  <a:schemeClr val="tx1"/>
                </a:solidFill>
              </a:rPr>
              <a:t>日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67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811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5323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</Words>
  <Application>Microsoft Office PowerPoint</Application>
  <PresentationFormat>全屏显示(16:9)</PresentationFormat>
  <Paragraphs>2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第十五届钱江国际心血管病会议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dreamsummit</dc:creator>
  <cp:lastModifiedBy>admin</cp:lastModifiedBy>
  <cp:revision>6</cp:revision>
  <dcterms:created xsi:type="dcterms:W3CDTF">2020-08-07T07:38:16Z</dcterms:created>
  <dcterms:modified xsi:type="dcterms:W3CDTF">2021-09-18T06:44:41Z</dcterms:modified>
</cp:coreProperties>
</file>