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-389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9723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6338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8164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0503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3737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5537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5428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403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8641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2471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2021-09-18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8915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7FFDE-91EA-42A1-AE88-D763F57E709B}" type="datetimeFigureOut">
              <a:rPr lang="zh-CN" altLang="en-US" smtClean="0"/>
              <a:t>2021-09-18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2" y="0"/>
            <a:ext cx="913648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968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1" dirty="0" smtClean="0">
                <a:solidFill>
                  <a:schemeClr val="tx2"/>
                </a:solidFill>
              </a:rPr>
              <a:t>第十五届钱江国际心血管病会议</a:t>
            </a:r>
            <a:endParaRPr lang="zh-CN" altLang="en-US" b="1" dirty="0">
              <a:solidFill>
                <a:schemeClr val="tx2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2021</a:t>
            </a:r>
            <a:r>
              <a:rPr lang="zh-CN" altLang="en-US" dirty="0" smtClean="0">
                <a:solidFill>
                  <a:schemeClr val="tx1"/>
                </a:solidFill>
              </a:rPr>
              <a:t>年</a:t>
            </a:r>
            <a:r>
              <a:rPr lang="en-US" altLang="zh-CN" dirty="0" smtClean="0">
                <a:solidFill>
                  <a:schemeClr val="tx1"/>
                </a:solidFill>
              </a:rPr>
              <a:t>9</a:t>
            </a:r>
            <a:r>
              <a:rPr lang="zh-CN" altLang="en-US" dirty="0" smtClean="0">
                <a:solidFill>
                  <a:schemeClr val="tx1"/>
                </a:solidFill>
              </a:rPr>
              <a:t>月</a:t>
            </a:r>
            <a:r>
              <a:rPr lang="en-US" altLang="zh-CN" dirty="0" smtClean="0">
                <a:solidFill>
                  <a:schemeClr val="tx1"/>
                </a:solidFill>
              </a:rPr>
              <a:t>23</a:t>
            </a:r>
            <a:r>
              <a:rPr lang="zh-CN" altLang="en-US" dirty="0" smtClean="0">
                <a:solidFill>
                  <a:schemeClr val="tx1"/>
                </a:solidFill>
              </a:rPr>
              <a:t>日</a:t>
            </a:r>
            <a:r>
              <a:rPr lang="en-US" altLang="zh-CN" dirty="0" smtClean="0">
                <a:solidFill>
                  <a:schemeClr val="tx1"/>
                </a:solidFill>
              </a:rPr>
              <a:t>-26</a:t>
            </a:r>
            <a:r>
              <a:rPr lang="zh-CN" altLang="en-US" dirty="0" smtClean="0">
                <a:solidFill>
                  <a:schemeClr val="tx1"/>
                </a:solidFill>
              </a:rPr>
              <a:t>日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675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1811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5323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17</Words>
  <Application>Microsoft Office PowerPoint</Application>
  <PresentationFormat>全屏显示(16:9)</PresentationFormat>
  <Paragraphs>2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主题​​</vt:lpstr>
      <vt:lpstr>第十五届钱江国际心血管病会议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dreamsummit</dc:creator>
  <cp:lastModifiedBy>admin</cp:lastModifiedBy>
  <cp:revision>5</cp:revision>
  <dcterms:created xsi:type="dcterms:W3CDTF">2020-08-07T07:38:16Z</dcterms:created>
  <dcterms:modified xsi:type="dcterms:W3CDTF">2021-09-18T06:44:12Z</dcterms:modified>
</cp:coreProperties>
</file>