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72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33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16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50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73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53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4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64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4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91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FFDE-91EA-42A1-AE88-D763F57E709B}" type="datetimeFigureOut">
              <a:rPr lang="zh-CN" altLang="en-US" smtClean="0"/>
              <a:t>2021-09-09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第十五届钱江国际心血管病会议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23</a:t>
            </a:r>
            <a:r>
              <a:rPr lang="zh-CN" altLang="en-US" dirty="0" smtClean="0"/>
              <a:t>日</a:t>
            </a:r>
            <a:r>
              <a:rPr lang="en-US" altLang="zh-CN" dirty="0" smtClean="0"/>
              <a:t>-26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467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81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32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全屏显示(16:9)</PresentationFormat>
  <Paragraphs>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第十五届钱江国际心血管病会议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admin</cp:lastModifiedBy>
  <cp:revision>3</cp:revision>
  <dcterms:created xsi:type="dcterms:W3CDTF">2020-08-07T07:38:16Z</dcterms:created>
  <dcterms:modified xsi:type="dcterms:W3CDTF">2021-09-09T04:52:47Z</dcterms:modified>
</cp:coreProperties>
</file>