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2020/8/7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972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2020/8/7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633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2020/8/7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816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2020/8/7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050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2020/8/7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373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2020/8/7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553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2020/8/7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542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2020/8/7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03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2020/8/7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864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2020/8/7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247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2020/8/7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91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7FFDE-91EA-42A1-AE88-D763F57E709B}" type="datetimeFigureOut">
              <a:rPr lang="zh-CN" altLang="en-US" smtClean="0"/>
              <a:t>2020/8/7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096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9144"/>
            <a:ext cx="9159353" cy="683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323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"/>
            <a:ext cx="9144000" cy="685495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4675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"/>
            <a:ext cx="9144000" cy="685495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3354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"/>
            <a:ext cx="9144000" cy="685495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2315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"/>
            <a:ext cx="9144000" cy="685495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2315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全屏显示(4:3)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dreamsummit</dc:creator>
  <cp:lastModifiedBy>dreamsummit</cp:lastModifiedBy>
  <cp:revision>1</cp:revision>
  <dcterms:created xsi:type="dcterms:W3CDTF">2020-08-07T07:38:16Z</dcterms:created>
  <dcterms:modified xsi:type="dcterms:W3CDTF">2020-08-07T07:46:57Z</dcterms:modified>
</cp:coreProperties>
</file>