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60" r:id="rId6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70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7FFDE-91EA-42A1-AE88-D763F57E709B}" type="datetimeFigureOut">
              <a:rPr lang="zh-CN" altLang="en-US" smtClean="0"/>
              <a:t>2020/8/7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D6746-C3B5-44D7-808C-15F1FA13D91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497234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7FFDE-91EA-42A1-AE88-D763F57E709B}" type="datetimeFigureOut">
              <a:rPr lang="zh-CN" altLang="en-US" smtClean="0"/>
              <a:t>2020/8/7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D6746-C3B5-44D7-808C-15F1FA13D91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863387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7FFDE-91EA-42A1-AE88-D763F57E709B}" type="datetimeFigureOut">
              <a:rPr lang="zh-CN" altLang="en-US" smtClean="0"/>
              <a:t>2020/8/7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D6746-C3B5-44D7-808C-15F1FA13D91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281643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7FFDE-91EA-42A1-AE88-D763F57E709B}" type="datetimeFigureOut">
              <a:rPr lang="zh-CN" altLang="en-US" smtClean="0"/>
              <a:t>2020/8/7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D6746-C3B5-44D7-808C-15F1FA13D91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305032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7FFDE-91EA-42A1-AE88-D763F57E709B}" type="datetimeFigureOut">
              <a:rPr lang="zh-CN" altLang="en-US" smtClean="0"/>
              <a:t>2020/8/7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D6746-C3B5-44D7-808C-15F1FA13D91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637375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7FFDE-91EA-42A1-AE88-D763F57E709B}" type="datetimeFigureOut">
              <a:rPr lang="zh-CN" altLang="en-US" smtClean="0"/>
              <a:t>2020/8/7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D6746-C3B5-44D7-808C-15F1FA13D91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955374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7FFDE-91EA-42A1-AE88-D763F57E709B}" type="datetimeFigureOut">
              <a:rPr lang="zh-CN" altLang="en-US" smtClean="0"/>
              <a:t>2020/8/7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D6746-C3B5-44D7-808C-15F1FA13D91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854280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7FFDE-91EA-42A1-AE88-D763F57E709B}" type="datetimeFigureOut">
              <a:rPr lang="zh-CN" altLang="en-US" smtClean="0"/>
              <a:t>2020/8/7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D6746-C3B5-44D7-808C-15F1FA13D91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840375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7FFDE-91EA-42A1-AE88-D763F57E709B}" type="datetimeFigureOut">
              <a:rPr lang="zh-CN" altLang="en-US" smtClean="0"/>
              <a:t>2020/8/7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D6746-C3B5-44D7-808C-15F1FA13D91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786414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7FFDE-91EA-42A1-AE88-D763F57E709B}" type="datetimeFigureOut">
              <a:rPr lang="zh-CN" altLang="en-US" smtClean="0"/>
              <a:t>2020/8/7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D6746-C3B5-44D7-808C-15F1FA13D91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724710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7FFDE-91EA-42A1-AE88-D763F57E709B}" type="datetimeFigureOut">
              <a:rPr lang="zh-CN" altLang="en-US" smtClean="0"/>
              <a:t>2020/8/7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D6746-C3B5-44D7-808C-15F1FA13D91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189154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47FFDE-91EA-42A1-AE88-D763F57E709B}" type="datetimeFigureOut">
              <a:rPr lang="zh-CN" altLang="en-US" smtClean="0"/>
              <a:t>2020/8/7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5D6746-C3B5-44D7-808C-15F1FA13D91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50968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354" y="9144"/>
            <a:ext cx="9159353" cy="6839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53230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24"/>
            <a:ext cx="9144000" cy="6854952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246750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24"/>
            <a:ext cx="9144000" cy="6854952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233543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24"/>
            <a:ext cx="9144000" cy="6854952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123151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24"/>
            <a:ext cx="9144000" cy="6854952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123151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0</Words>
  <Application>Microsoft Office PowerPoint</Application>
  <PresentationFormat>全屏显示(4:3)</PresentationFormat>
  <Paragraphs>0</Paragraphs>
  <Slides>5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6" baseType="lpstr"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微软中国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dreamsummit</dc:creator>
  <cp:lastModifiedBy>dreamsummit</cp:lastModifiedBy>
  <cp:revision>1</cp:revision>
  <dcterms:created xsi:type="dcterms:W3CDTF">2020-08-07T07:38:16Z</dcterms:created>
  <dcterms:modified xsi:type="dcterms:W3CDTF">2020-08-07T07:46:57Z</dcterms:modified>
</cp:coreProperties>
</file>