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/>
    <p:restoredTop sz="94671"/>
  </p:normalViewPr>
  <p:slideViewPr>
    <p:cSldViewPr snapToGrid="0" snapToObjects="1">
      <p:cViewPr varScale="1">
        <p:scale>
          <a:sx n="104" d="100"/>
          <a:sy n="104" d="100"/>
        </p:scale>
        <p:origin x="18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42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55742"/>
            <a:ext cx="7772400" cy="1246295"/>
          </a:xfrm>
        </p:spPr>
        <p:txBody>
          <a:bodyPr anchor="b">
            <a:noAutofit/>
          </a:bodyPr>
          <a:lstStyle>
            <a:lvl1pPr algn="ctr">
              <a:defRPr sz="4800" b="0" i="0">
                <a:solidFill>
                  <a:schemeClr val="bg1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3546"/>
            <a:ext cx="6858000" cy="1104254"/>
          </a:xfrm>
        </p:spPr>
        <p:txBody>
          <a:bodyPr>
            <a:normAutofit/>
          </a:bodyPr>
          <a:lstStyle>
            <a:lvl1pPr marL="0" indent="0" algn="ctr">
              <a:buNone/>
              <a:defRPr sz="1800" b="0" i="0">
                <a:solidFill>
                  <a:schemeClr val="bg1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7F72-A4B4-6346-82F3-3E49DC609581}" type="datetimeFigureOut">
              <a:rPr kumimoji="1" lang="zh-CN" altLang="en-US" smtClean="0"/>
              <a:t>2019/7/29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41D4-D533-CD45-9373-D211955CB5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7F72-A4B4-6346-82F3-3E49DC609581}" type="datetimeFigureOut">
              <a:rPr kumimoji="1" lang="zh-CN" altLang="en-US" smtClean="0"/>
              <a:t>2019/7/29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41D4-D533-CD45-9373-D211955CB5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7F72-A4B4-6346-82F3-3E49DC609581}" type="datetimeFigureOut">
              <a:rPr kumimoji="1" lang="zh-CN" altLang="en-US" smtClean="0"/>
              <a:t>2019/7/29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41D4-D533-CD45-9373-D211955CB5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7F72-A4B4-6346-82F3-3E49DC609581}" type="datetimeFigureOut">
              <a:rPr kumimoji="1" lang="zh-CN" altLang="en-US" smtClean="0"/>
              <a:t>2019/7/29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41D4-D533-CD45-9373-D211955CB5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7F72-A4B4-6346-82F3-3E49DC609581}" type="datetimeFigureOut">
              <a:rPr kumimoji="1" lang="zh-CN" altLang="en-US" smtClean="0"/>
              <a:t>2019/7/29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41D4-D533-CD45-9373-D211955CB5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7F72-A4B4-6346-82F3-3E49DC609581}" type="datetimeFigureOut">
              <a:rPr kumimoji="1" lang="zh-CN" altLang="en-US" smtClean="0"/>
              <a:t>2019/7/29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41D4-D533-CD45-9373-D211955CB5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7F72-A4B4-6346-82F3-3E49DC609581}" type="datetimeFigureOut">
              <a:rPr kumimoji="1" lang="zh-CN" altLang="en-US" smtClean="0"/>
              <a:t>2019/7/29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41D4-D533-CD45-9373-D211955CB5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7F72-A4B4-6346-82F3-3E49DC609581}" type="datetimeFigureOut">
              <a:rPr kumimoji="1" lang="zh-CN" altLang="en-US" smtClean="0"/>
              <a:t>2019/7/29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41D4-D533-CD45-9373-D211955CB5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7F72-A4B4-6346-82F3-3E49DC609581}" type="datetimeFigureOut">
              <a:rPr kumimoji="1" lang="zh-CN" altLang="en-US" smtClean="0"/>
              <a:t>2019/7/29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41D4-D533-CD45-9373-D211955CB5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7F72-A4B4-6346-82F3-3E49DC609581}" type="datetimeFigureOut">
              <a:rPr kumimoji="1" lang="zh-CN" altLang="en-US" smtClean="0"/>
              <a:t>2019/7/29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41D4-D533-CD45-9373-D211955CB5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7F72-A4B4-6346-82F3-3E49DC609581}" type="datetimeFigureOut">
              <a:rPr kumimoji="1" lang="zh-CN" altLang="en-US" smtClean="0"/>
              <a:t>2019/7/29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41D4-D533-CD45-9373-D211955CB5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42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39485"/>
            <a:ext cx="7886700" cy="1005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487837"/>
            <a:ext cx="7886700" cy="46891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二级</a:t>
            </a:r>
          </a:p>
          <a:p>
            <a:pPr lvl="2"/>
            <a:r>
              <a:rPr lang="zh-CN" altLang="en-US" dirty="0" smtClean="0"/>
              <a:t>三级</a:t>
            </a:r>
          </a:p>
          <a:p>
            <a:pPr lvl="3"/>
            <a:r>
              <a:rPr lang="zh-CN" altLang="en-US" dirty="0" smtClean="0"/>
              <a:t>四级</a:t>
            </a:r>
          </a:p>
          <a:p>
            <a:pPr lvl="4"/>
            <a:r>
              <a:rPr lang="zh-CN" altLang="en-US" dirty="0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67F72-A4B4-6346-82F3-3E49DC609581}" type="datetimeFigureOut">
              <a:rPr kumimoji="1" lang="zh-CN" altLang="en-US" smtClean="0"/>
              <a:t>2019/7/29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C41D4-D533-CD45-9373-D211955CB5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40363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>
          <a:solidFill>
            <a:schemeClr val="tx1"/>
          </a:solidFill>
          <a:latin typeface="Microsoft YaHei" charset="-122"/>
          <a:ea typeface="Microsoft YaHei" charset="-122"/>
          <a:cs typeface="Microsoft YaHei" charset="-122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icrosoft YaHei" charset="-122"/>
          <a:ea typeface="Microsoft YaHei" charset="-122"/>
          <a:cs typeface="Microsoft YaHei" charset="-12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icrosoft YaHei" charset="-122"/>
          <a:ea typeface="Microsoft YaHei" charset="-122"/>
          <a:cs typeface="Microsoft YaHei" charset="-122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icrosoft YaHei" charset="-122"/>
          <a:ea typeface="Microsoft YaHei" charset="-122"/>
          <a:cs typeface="Microsoft YaHei" charset="-122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icrosoft YaHei" charset="-122"/>
          <a:ea typeface="Microsoft YaHei" charset="-122"/>
          <a:cs typeface="Microsoft YaHei" charset="-122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icrosoft YaHei" charset="-122"/>
          <a:ea typeface="Microsoft YaHei" charset="-122"/>
          <a:cs typeface="Microsoft YaHei" charset="-12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46928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696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62478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74280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Macintosh PowerPoint</Application>
  <PresentationFormat>全屏显示(4:3)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Calibri</vt:lpstr>
      <vt:lpstr>Microsoft YaHei</vt:lpstr>
      <vt:lpstr>等线</vt:lpstr>
      <vt:lpstr>Arial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Microsoft Office 用户</cp:lastModifiedBy>
  <cp:revision>3</cp:revision>
  <dcterms:created xsi:type="dcterms:W3CDTF">2019-07-09T14:19:59Z</dcterms:created>
  <dcterms:modified xsi:type="dcterms:W3CDTF">2019-07-29T06:32:57Z</dcterms:modified>
</cp:coreProperties>
</file>