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671"/>
  </p:normalViewPr>
  <p:slideViewPr>
    <p:cSldViewPr snapToGrid="0" snapToObjects="1">
      <p:cViewPr varScale="1">
        <p:scale>
          <a:sx n="104" d="100"/>
          <a:sy n="104" d="100"/>
        </p:scale>
        <p:origin x="8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434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503487"/>
            <a:ext cx="9144000" cy="1006475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214190"/>
            <a:ext cx="9144000" cy="104360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495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5666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345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9097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9514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932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384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326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13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788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432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433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191385"/>
            <a:ext cx="10515600" cy="827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 smtClean="0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336053"/>
            <a:ext cx="10515600" cy="4840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dirty="0" smtClean="0"/>
              <a:t>单击此处编辑母版文本样式</a:t>
            </a:r>
          </a:p>
          <a:p>
            <a:pPr lvl="1"/>
            <a:r>
              <a:rPr kumimoji="1" lang="zh-CN" altLang="en-US" dirty="0" smtClean="0"/>
              <a:t>二级</a:t>
            </a:r>
          </a:p>
          <a:p>
            <a:pPr lvl="2"/>
            <a:r>
              <a:rPr kumimoji="1" lang="zh-CN" altLang="en-US" dirty="0" smtClean="0"/>
              <a:t>三级</a:t>
            </a:r>
          </a:p>
          <a:p>
            <a:pPr lvl="3"/>
            <a:r>
              <a:rPr kumimoji="1" lang="zh-CN" altLang="en-US" dirty="0" smtClean="0"/>
              <a:t>四级</a:t>
            </a:r>
          </a:p>
          <a:p>
            <a:pPr lvl="4"/>
            <a:r>
              <a:rPr kumimoji="1" lang="zh-CN" altLang="en-US" dirty="0" smtClean="0"/>
              <a:t>五级</a:t>
            </a:r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BC12-92AC-5749-985A-2DACB5D1B103}" type="datetimeFigureOut">
              <a:rPr kumimoji="1" lang="zh-CN" altLang="en-US" smtClean="0"/>
              <a:t>2019/7/30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8279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573079"/>
            <a:ext cx="9144000" cy="1306943"/>
          </a:xfrm>
        </p:spPr>
        <p:txBody>
          <a:bodyPr>
            <a:normAutofit/>
          </a:bodyPr>
          <a:lstStyle/>
          <a:p>
            <a:endParaRPr kumimoji="1"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064476" y="4848446"/>
            <a:ext cx="6042454" cy="935665"/>
          </a:xfrm>
        </p:spPr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7268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445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7001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6864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DengXian</vt:lpstr>
      <vt:lpstr>Microsoft YaHei</vt:lpstr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Microsoft Office 用户</cp:lastModifiedBy>
  <cp:revision>5</cp:revision>
  <dcterms:created xsi:type="dcterms:W3CDTF">2019-07-09T14:11:37Z</dcterms:created>
  <dcterms:modified xsi:type="dcterms:W3CDTF">2019-07-30T10:50:16Z</dcterms:modified>
</cp:coreProperties>
</file>