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76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1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42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5742"/>
            <a:ext cx="7772400" cy="1246295"/>
          </a:xfrm>
        </p:spPr>
        <p:txBody>
          <a:bodyPr anchor="b">
            <a:noAutofit/>
          </a:bodyPr>
          <a:lstStyle>
            <a:lvl1pPr algn="ctr">
              <a:defRPr sz="4800" b="0" i="0"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3546"/>
            <a:ext cx="6858000" cy="1104254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latin typeface="Microsoft YaHei" charset="-122"/>
                <a:ea typeface="Microsoft YaHei" charset="-122"/>
                <a:cs typeface="Microsoft YaHei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42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52" y="139485"/>
            <a:ext cx="6230318" cy="1005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87837"/>
            <a:ext cx="7886700" cy="4689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dirty="0" smtClean="0"/>
              <a:t>二级</a:t>
            </a:r>
          </a:p>
          <a:p>
            <a:pPr lvl="2"/>
            <a:r>
              <a:rPr lang="zh-CN" altLang="en-US" dirty="0" smtClean="0"/>
              <a:t>三级</a:t>
            </a:r>
          </a:p>
          <a:p>
            <a:pPr lvl="3"/>
            <a:r>
              <a:rPr lang="zh-CN" altLang="en-US" dirty="0" smtClean="0"/>
              <a:t>四级</a:t>
            </a:r>
          </a:p>
          <a:p>
            <a:pPr lvl="4"/>
            <a:r>
              <a:rPr lang="zh-CN" altLang="en-US" dirty="0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03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692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69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6247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7428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全屏显示(4:3)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Calibri</vt:lpstr>
      <vt:lpstr>Microsoft YaHei</vt:lpstr>
      <vt:lpstr>等线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Microsoft Office 用户</cp:lastModifiedBy>
  <cp:revision>2</cp:revision>
  <dcterms:created xsi:type="dcterms:W3CDTF">2019-07-09T14:19:59Z</dcterms:created>
  <dcterms:modified xsi:type="dcterms:W3CDTF">2019-07-29T06:29:53Z</dcterms:modified>
</cp:coreProperties>
</file>